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64" r:id="rId5"/>
    <p:sldId id="259" r:id="rId6"/>
    <p:sldId id="268" r:id="rId7"/>
    <p:sldId id="260" r:id="rId8"/>
    <p:sldId id="265" r:id="rId9"/>
    <p:sldId id="261" r:id="rId10"/>
    <p:sldId id="267" r:id="rId11"/>
    <p:sldId id="262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6858000" cy="9144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2268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3784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454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700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52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1989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087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191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1882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211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351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269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0DDD1-8866-4304-8CC0-8ECE97145D4B}" type="datetimeFigureOut">
              <a:rPr lang="en-AU" smtClean="0"/>
              <a:t>23/08/2016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41360-390B-4E3C-AFEA-7F58199D10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730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624" y="35496"/>
            <a:ext cx="2204864" cy="2880000"/>
            <a:chOff x="44624" y="35496"/>
            <a:chExt cx="2204864" cy="3131840"/>
          </a:xfrm>
        </p:grpSpPr>
        <p:sp>
          <p:nvSpPr>
            <p:cNvPr id="5" name="Rectangle 4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7" name="Picture 6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2304256" y="37929"/>
            <a:ext cx="2204864" cy="2880000"/>
            <a:chOff x="44624" y="35496"/>
            <a:chExt cx="2204864" cy="3131840"/>
          </a:xfrm>
        </p:grpSpPr>
        <p:sp>
          <p:nvSpPr>
            <p:cNvPr id="10" name="Rectangle 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and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2" name="Picture 1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/>
          <p:cNvGrpSpPr/>
          <p:nvPr/>
        </p:nvGrpSpPr>
        <p:grpSpPr>
          <a:xfrm>
            <a:off x="44624" y="2987824"/>
            <a:ext cx="2204864" cy="2880000"/>
            <a:chOff x="44624" y="35496"/>
            <a:chExt cx="2204864" cy="3131840"/>
          </a:xfrm>
        </p:grpSpPr>
        <p:sp>
          <p:nvSpPr>
            <p:cNvPr id="18" name="Rectangle 1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was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0" name="Picture 1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20"/>
          <p:cNvGrpSpPr/>
          <p:nvPr/>
        </p:nvGrpSpPr>
        <p:grpSpPr>
          <a:xfrm>
            <a:off x="2304256" y="2990257"/>
            <a:ext cx="2204864" cy="2880000"/>
            <a:chOff x="44624" y="35496"/>
            <a:chExt cx="2204864" cy="3131840"/>
          </a:xfrm>
        </p:grpSpPr>
        <p:sp>
          <p:nvSpPr>
            <p:cNvPr id="22" name="Rectangle 2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4" name="Picture 2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4581128" y="2994516"/>
            <a:ext cx="2204864" cy="2880000"/>
            <a:chOff x="44624" y="35496"/>
            <a:chExt cx="2204864" cy="3131840"/>
          </a:xfrm>
        </p:grpSpPr>
        <p:sp>
          <p:nvSpPr>
            <p:cNvPr id="26" name="Rectangle 2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8" name="Picture 2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28"/>
          <p:cNvGrpSpPr/>
          <p:nvPr/>
        </p:nvGrpSpPr>
        <p:grpSpPr>
          <a:xfrm>
            <a:off x="44624" y="5975968"/>
            <a:ext cx="2204864" cy="2880000"/>
            <a:chOff x="44624" y="35496"/>
            <a:chExt cx="2204864" cy="3131840"/>
          </a:xfrm>
        </p:grpSpPr>
        <p:sp>
          <p:nvSpPr>
            <p:cNvPr id="30" name="Rectangle 2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in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32" name="Picture 3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2304256" y="5978401"/>
            <a:ext cx="2204864" cy="2880000"/>
            <a:chOff x="44624" y="35496"/>
            <a:chExt cx="2204864" cy="3131840"/>
          </a:xfrm>
        </p:grpSpPr>
        <p:sp>
          <p:nvSpPr>
            <p:cNvPr id="34" name="Rectangle 3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36" name="Picture 3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36"/>
          <p:cNvGrpSpPr/>
          <p:nvPr/>
        </p:nvGrpSpPr>
        <p:grpSpPr>
          <a:xfrm>
            <a:off x="4581128" y="5982660"/>
            <a:ext cx="2204864" cy="2880000"/>
            <a:chOff x="44624" y="35496"/>
            <a:chExt cx="2204864" cy="3131840"/>
          </a:xfrm>
        </p:grpSpPr>
        <p:sp>
          <p:nvSpPr>
            <p:cNvPr id="38" name="Rectangle 3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of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0" name="Picture 3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322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43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day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not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very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go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about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some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his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this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1885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43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could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came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time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back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will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can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people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him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her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153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794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now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or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know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your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home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house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an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saw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from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78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504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think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down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over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by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did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8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mother</a:t>
              </a:r>
              <a:endParaRPr lang="en-AU" sz="48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our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see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around</a:t>
              </a:r>
              <a:endParaRPr lang="en-AU" sz="4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833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52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little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who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after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no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am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well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two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school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</a:t>
              </a:r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on’t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6247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491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685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d</a:t>
              </a:r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idn’t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us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things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too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35496"/>
              <a:ext cx="2204864" cy="7028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b="1" dirty="0" smtClean="0">
                  <a:latin typeface="Aharoni" pitchFamily="2" charset="-79"/>
                  <a:cs typeface="Aharoni" pitchFamily="2" charset="-79"/>
                </a:rPr>
                <a:t>HOW TO PLAY</a:t>
              </a:r>
            </a:p>
            <a:p>
              <a:pPr algn="ctr"/>
              <a:r>
                <a:rPr lang="en-AU" b="1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man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put</a:t>
              </a:r>
              <a:endParaRPr lang="en-AU" sz="60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/>
                <a:t>5</a:t>
              </a:r>
              <a:r>
                <a:rPr lang="en-AU" sz="1000" dirty="0" smtClean="0"/>
                <a:t>1 to 100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65731" y="6599545"/>
            <a:ext cx="220486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AU" sz="1100" dirty="0"/>
              <a:t>Deal 4 cards to each player</a:t>
            </a:r>
            <a:r>
              <a:rPr lang="en-AU" sz="11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AU" sz="1100" dirty="0"/>
              <a:t>Take turns, going clockwise</a:t>
            </a:r>
            <a:r>
              <a:rPr lang="en-AU" sz="11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AU" sz="1100" dirty="0"/>
              <a:t>You need to make as many pairs as you can</a:t>
            </a:r>
            <a:r>
              <a:rPr lang="en-AU" sz="11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AU" sz="1100" dirty="0"/>
              <a:t>When it is your turn, you can ask any player if they have the card you want</a:t>
            </a:r>
            <a:r>
              <a:rPr lang="en-AU" sz="11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AU" sz="1100" dirty="0" smtClean="0"/>
              <a:t>If </a:t>
            </a:r>
            <a:r>
              <a:rPr lang="en-AU" sz="1100" dirty="0"/>
              <a:t>you don not make a pair then you must pick up a card from the pile</a:t>
            </a:r>
            <a:r>
              <a:rPr lang="en-AU" sz="110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AU" sz="1100" dirty="0"/>
              <a:t>When you run out of cards you can pick up 4 more cards from the pile.</a:t>
            </a:r>
          </a:p>
        </p:txBody>
      </p:sp>
    </p:spTree>
    <p:extLst>
      <p:ext uri="{BB962C8B-B14F-4D97-AF65-F5344CB8AC3E}">
        <p14:creationId xmlns:p14="http://schemas.microsoft.com/office/powerpoint/2010/main" val="308107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9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624" y="35496"/>
            <a:ext cx="2204864" cy="2880000"/>
            <a:chOff x="44624" y="35496"/>
            <a:chExt cx="2204864" cy="3131840"/>
          </a:xfrm>
        </p:grpSpPr>
        <p:sp>
          <p:nvSpPr>
            <p:cNvPr id="5" name="Rectangle 4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my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7" name="Picture 6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2304256" y="37929"/>
            <a:ext cx="2204864" cy="2880000"/>
            <a:chOff x="44624" y="35496"/>
            <a:chExt cx="2204864" cy="3131840"/>
          </a:xfrm>
        </p:grpSpPr>
        <p:sp>
          <p:nvSpPr>
            <p:cNvPr id="10" name="Rectangle 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2" name="Picture 1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is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/>
          <p:cNvGrpSpPr/>
          <p:nvPr/>
        </p:nvGrpSpPr>
        <p:grpSpPr>
          <a:xfrm>
            <a:off x="44624" y="2987824"/>
            <a:ext cx="2204864" cy="2880000"/>
            <a:chOff x="44624" y="35496"/>
            <a:chExt cx="2204864" cy="3131840"/>
          </a:xfrm>
        </p:grpSpPr>
        <p:sp>
          <p:nvSpPr>
            <p:cNvPr id="18" name="Rectangle 1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you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0" name="Picture 1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20"/>
          <p:cNvGrpSpPr/>
          <p:nvPr/>
        </p:nvGrpSpPr>
        <p:grpSpPr>
          <a:xfrm>
            <a:off x="2304256" y="2990257"/>
            <a:ext cx="2204864" cy="2880000"/>
            <a:chOff x="44624" y="35496"/>
            <a:chExt cx="2204864" cy="3131840"/>
          </a:xfrm>
        </p:grpSpPr>
        <p:sp>
          <p:nvSpPr>
            <p:cNvPr id="22" name="Rectangle 2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that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4" name="Picture 2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4581128" y="2994516"/>
            <a:ext cx="2204864" cy="2880000"/>
            <a:chOff x="44624" y="35496"/>
            <a:chExt cx="2204864" cy="3131840"/>
          </a:xfrm>
        </p:grpSpPr>
        <p:sp>
          <p:nvSpPr>
            <p:cNvPr id="26" name="Rectangle 2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28" name="Picture 2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28"/>
          <p:cNvGrpSpPr/>
          <p:nvPr/>
        </p:nvGrpSpPr>
        <p:grpSpPr>
          <a:xfrm>
            <a:off x="44624" y="5975968"/>
            <a:ext cx="2204864" cy="2880000"/>
            <a:chOff x="44624" y="35496"/>
            <a:chExt cx="2204864" cy="3131840"/>
          </a:xfrm>
        </p:grpSpPr>
        <p:sp>
          <p:nvSpPr>
            <p:cNvPr id="30" name="Rectangle 2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0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when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32" name="Picture 3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2304256" y="5978401"/>
            <a:ext cx="2204864" cy="2880000"/>
            <a:chOff x="44624" y="35496"/>
            <a:chExt cx="2204864" cy="3131840"/>
          </a:xfrm>
        </p:grpSpPr>
        <p:sp>
          <p:nvSpPr>
            <p:cNvPr id="34" name="Rectangle 3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they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36" name="Picture 3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36"/>
          <p:cNvGrpSpPr/>
          <p:nvPr/>
        </p:nvGrpSpPr>
        <p:grpSpPr>
          <a:xfrm>
            <a:off x="4581128" y="5982660"/>
            <a:ext cx="2204864" cy="2880000"/>
            <a:chOff x="44624" y="35496"/>
            <a:chExt cx="2204864" cy="3131840"/>
          </a:xfrm>
        </p:grpSpPr>
        <p:sp>
          <p:nvSpPr>
            <p:cNvPr id="38" name="Rectangle 3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on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0" name="Picture 3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220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43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624" y="35496"/>
            <a:ext cx="2204864" cy="2880000"/>
            <a:chOff x="44624" y="35496"/>
            <a:chExt cx="2204864" cy="3131840"/>
          </a:xfrm>
        </p:grpSpPr>
        <p:sp>
          <p:nvSpPr>
            <p:cNvPr id="5" name="Rectangle 4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5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would</a:t>
              </a:r>
              <a:endParaRPr lang="en-A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7" name="Picture 6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2304256" y="37929"/>
            <a:ext cx="2204864" cy="2880000"/>
            <a:chOff x="44624" y="35496"/>
            <a:chExt cx="2204864" cy="3131840"/>
          </a:xfrm>
        </p:grpSpPr>
        <p:sp>
          <p:nvSpPr>
            <p:cNvPr id="10" name="Rectangle 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m</a:t>
              </a:r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624" y="2411760"/>
              <a:ext cx="2204864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1 to 20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2" name="Picture 1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for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up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had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but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with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there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have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237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43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them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just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are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if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what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44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because</a:t>
              </a:r>
              <a:endParaRPr lang="en-AU" sz="4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she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out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511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44624" y="-22727"/>
            <a:ext cx="6734635" cy="8887316"/>
            <a:chOff x="44624" y="-22727"/>
            <a:chExt cx="6734635" cy="8887316"/>
          </a:xfrm>
        </p:grpSpPr>
        <p:grpSp>
          <p:nvGrpSpPr>
            <p:cNvPr id="4" name="Group 3"/>
            <p:cNvGrpSpPr/>
            <p:nvPr/>
          </p:nvGrpSpPr>
          <p:grpSpPr>
            <a:xfrm>
              <a:off x="44624" y="-22727"/>
              <a:ext cx="2204864" cy="2983509"/>
              <a:chOff x="44624" y="-22727"/>
              <a:chExt cx="2204864" cy="29835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" name="Picture 6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2" name="Picture 41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2304256" y="-16259"/>
              <a:ext cx="2204864" cy="2983509"/>
              <a:chOff x="44624" y="-22727"/>
              <a:chExt cx="2204864" cy="2983509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47" name="Rectangle 4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48" name="Picture 4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45" name="Picture 4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tangle 4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4574395" y="-9791"/>
              <a:ext cx="2204864" cy="2983509"/>
              <a:chOff x="44624" y="-22727"/>
              <a:chExt cx="2204864" cy="2983509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54" name="Picture 5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" name="Picture 5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Rectangle 5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44624" y="2915816"/>
              <a:ext cx="2204864" cy="2983509"/>
              <a:chOff x="44624" y="-22727"/>
              <a:chExt cx="2204864" cy="2983509"/>
            </a:xfrm>
          </p:grpSpPr>
          <p:grpSp>
            <p:nvGrpSpPr>
              <p:cNvPr id="56" name="Group 5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0" name="Picture 5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7" name="Picture 5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8" name="Rectangle 5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2304256" y="2922284"/>
              <a:ext cx="2204864" cy="2983509"/>
              <a:chOff x="44624" y="-22727"/>
              <a:chExt cx="2204864" cy="2983509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65" name="Rectangle 64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66" name="Picture 65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3" name="Picture 62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4" name="Rectangle 63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574395" y="2928752"/>
              <a:ext cx="2204864" cy="2983509"/>
              <a:chOff x="44624" y="-22727"/>
              <a:chExt cx="2204864" cy="2983509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1" name="Rectangle 70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2" name="Picture 71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9" name="Picture 68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0" name="Rectangle 69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4624" y="5868144"/>
              <a:ext cx="2204864" cy="2983509"/>
              <a:chOff x="44624" y="-22727"/>
              <a:chExt cx="2204864" cy="2983509"/>
            </a:xfrm>
          </p:grpSpPr>
          <p:grpSp>
            <p:nvGrpSpPr>
              <p:cNvPr id="74" name="Group 73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77" name="Rectangle 76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78" name="Picture 77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75" name="Picture 74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ectangle 75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2304256" y="5874612"/>
              <a:ext cx="2204864" cy="2983509"/>
              <a:chOff x="44624" y="-22727"/>
              <a:chExt cx="2204864" cy="2983509"/>
            </a:xfrm>
          </p:grpSpPr>
          <p:grpSp>
            <p:nvGrpSpPr>
              <p:cNvPr id="80" name="Group 79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84" name="Picture 83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1" name="Picture 80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Rectangle 81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574395" y="5881080"/>
              <a:ext cx="2204864" cy="2983509"/>
              <a:chOff x="44624" y="-22727"/>
              <a:chExt cx="2204864" cy="2983509"/>
            </a:xfrm>
          </p:grpSpPr>
          <p:grpSp>
            <p:nvGrpSpPr>
              <p:cNvPr id="86" name="Group 85"/>
              <p:cNvGrpSpPr/>
              <p:nvPr/>
            </p:nvGrpSpPr>
            <p:grpSpPr>
              <a:xfrm>
                <a:off x="44624" y="35496"/>
                <a:ext cx="2204864" cy="2880000"/>
                <a:chOff x="44624" y="35496"/>
                <a:chExt cx="2204864" cy="3131840"/>
              </a:xfrm>
            </p:grpSpPr>
            <p:sp>
              <p:nvSpPr>
                <p:cNvPr id="89" name="Rectangle 88"/>
                <p:cNvSpPr/>
                <p:nvPr/>
              </p:nvSpPr>
              <p:spPr>
                <a:xfrm>
                  <a:off x="44624" y="35496"/>
                  <a:ext cx="2204864" cy="313184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 sz="6600" b="1" dirty="0">
                    <a:ln>
                      <a:solidFill>
                        <a:sysClr val="windowText" lastClr="000000"/>
                      </a:solidFill>
                    </a:ln>
                    <a:solidFill>
                      <a:sysClr val="windowText" lastClr="000000"/>
                    </a:solidFill>
                    <a:latin typeface="Victorian Modern Cursive" pitchFamily="34" charset="0"/>
                  </a:endParaRPr>
                </a:p>
              </p:txBody>
            </p:sp>
            <p:pic>
              <p:nvPicPr>
                <p:cNvPr id="90" name="Picture 89" descr="C:\Program Files\Microsoft Office\Clipart\standard\stddir1\AN01616_.wmf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916" y="42773"/>
                  <a:ext cx="976630" cy="1643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7" name="Picture 86" descr="C:\Program Files\Microsoft Office\Clipart\standard\stddir1\AN01616_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6792" y="1344256"/>
                <a:ext cx="976630" cy="1511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Rectangle 87"/>
              <p:cNvSpPr/>
              <p:nvPr/>
            </p:nvSpPr>
            <p:spPr>
              <a:xfrm rot="18348132">
                <a:off x="-297297" y="1176640"/>
                <a:ext cx="298350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3200" b="1" cap="none" spc="0" dirty="0" smtClean="0">
                    <a:ln w="12700">
                      <a:solidFill>
                        <a:srgbClr val="7030A0"/>
                      </a:solidFill>
                      <a:prstDash val="solid"/>
                    </a:ln>
                    <a:solidFill>
                      <a:srgbClr val="FFFF00"/>
                    </a:solidFill>
                    <a:latin typeface="electrical" pitchFamily="2" charset="0"/>
                  </a:rPr>
                  <a:t>GO FISH</a:t>
                </a:r>
                <a:endParaRPr lang="en-US" sz="3200" b="1" cap="none" spc="0" dirty="0">
                  <a:ln w="12700">
                    <a:solidFill>
                      <a:srgbClr val="7030A0"/>
                    </a:solidFill>
                    <a:prstDash val="solid"/>
                  </a:ln>
                  <a:solidFill>
                    <a:srgbClr val="FFFF00"/>
                  </a:solidFill>
                  <a:latin typeface="electrical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43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81128" y="42188"/>
            <a:ext cx="2204864" cy="2880000"/>
            <a:chOff x="44624" y="35496"/>
            <a:chExt cx="2204864" cy="3131840"/>
          </a:xfrm>
        </p:grpSpPr>
        <p:sp>
          <p:nvSpPr>
            <p:cNvPr id="14" name="Rectangle 1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one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16" name="Picture 1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oup 40"/>
          <p:cNvGrpSpPr/>
          <p:nvPr/>
        </p:nvGrpSpPr>
        <p:grpSpPr>
          <a:xfrm>
            <a:off x="44624" y="3037830"/>
            <a:ext cx="2204864" cy="2880000"/>
            <a:chOff x="44624" y="35496"/>
            <a:chExt cx="2204864" cy="3131840"/>
          </a:xfrm>
        </p:grpSpPr>
        <p:sp>
          <p:nvSpPr>
            <p:cNvPr id="42" name="Rectangle 4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were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4" name="Picture 4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2304256" y="3037830"/>
            <a:ext cx="2204864" cy="2880000"/>
            <a:chOff x="44624" y="35496"/>
            <a:chExt cx="2204864" cy="3131840"/>
          </a:xfrm>
        </p:grpSpPr>
        <p:sp>
          <p:nvSpPr>
            <p:cNvPr id="46" name="Rectangle 45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said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48" name="Picture 47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 48"/>
          <p:cNvGrpSpPr/>
          <p:nvPr/>
        </p:nvGrpSpPr>
        <p:grpSpPr>
          <a:xfrm>
            <a:off x="4581128" y="3037830"/>
            <a:ext cx="2204864" cy="2880000"/>
            <a:chOff x="44624" y="35496"/>
            <a:chExt cx="2204864" cy="3131840"/>
          </a:xfrm>
        </p:grpSpPr>
        <p:sp>
          <p:nvSpPr>
            <p:cNvPr id="50" name="Rectangle 49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all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2" name="Picture 51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 52"/>
          <p:cNvGrpSpPr/>
          <p:nvPr/>
        </p:nvGrpSpPr>
        <p:grpSpPr>
          <a:xfrm>
            <a:off x="44624" y="6012160"/>
            <a:ext cx="2204864" cy="2880000"/>
            <a:chOff x="44624" y="35496"/>
            <a:chExt cx="2204864" cy="3131840"/>
          </a:xfrm>
        </p:grpSpPr>
        <p:sp>
          <p:nvSpPr>
            <p:cNvPr id="54" name="Rectangle 53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then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56" name="Picture 55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Group 56"/>
          <p:cNvGrpSpPr/>
          <p:nvPr/>
        </p:nvGrpSpPr>
        <p:grpSpPr>
          <a:xfrm>
            <a:off x="2304256" y="6012160"/>
            <a:ext cx="2204864" cy="2880000"/>
            <a:chOff x="44624" y="35496"/>
            <a:chExt cx="2204864" cy="3131840"/>
          </a:xfrm>
        </p:grpSpPr>
        <p:sp>
          <p:nvSpPr>
            <p:cNvPr id="58" name="Rectangle 57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like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0" name="Picture 59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Group 60"/>
          <p:cNvGrpSpPr/>
          <p:nvPr/>
        </p:nvGrpSpPr>
        <p:grpSpPr>
          <a:xfrm>
            <a:off x="4581128" y="6012160"/>
            <a:ext cx="2204864" cy="2880000"/>
            <a:chOff x="44624" y="35496"/>
            <a:chExt cx="2204864" cy="3131840"/>
          </a:xfrm>
        </p:grpSpPr>
        <p:sp>
          <p:nvSpPr>
            <p:cNvPr id="62" name="Rectangle 61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went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4" name="Picture 63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Group 37"/>
          <p:cNvGrpSpPr/>
          <p:nvPr/>
        </p:nvGrpSpPr>
        <p:grpSpPr>
          <a:xfrm>
            <a:off x="2304256" y="42188"/>
            <a:ext cx="2204864" cy="2880000"/>
            <a:chOff x="44624" y="35496"/>
            <a:chExt cx="2204864" cy="3131840"/>
          </a:xfrm>
        </p:grpSpPr>
        <p:sp>
          <p:nvSpPr>
            <p:cNvPr id="39" name="Rectangle 38"/>
            <p:cNvSpPr/>
            <p:nvPr/>
          </p:nvSpPr>
          <p:spPr>
            <a:xfrm>
              <a:off x="44624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be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5" name="Picture 64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 65"/>
          <p:cNvGrpSpPr/>
          <p:nvPr/>
        </p:nvGrpSpPr>
        <p:grpSpPr>
          <a:xfrm>
            <a:off x="27498" y="42188"/>
            <a:ext cx="2221990" cy="2880000"/>
            <a:chOff x="44624" y="35496"/>
            <a:chExt cx="2221990" cy="3131840"/>
          </a:xfrm>
        </p:grpSpPr>
        <p:sp>
          <p:nvSpPr>
            <p:cNvPr id="67" name="Rectangle 66"/>
            <p:cNvSpPr/>
            <p:nvPr/>
          </p:nvSpPr>
          <p:spPr>
            <a:xfrm>
              <a:off x="61750" y="35496"/>
              <a:ext cx="2204864" cy="313184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6600" b="1" dirty="0" smtClean="0">
                  <a:ln>
                    <a:solidFill>
                      <a:sysClr val="windowText" lastClr="000000"/>
                    </a:solidFill>
                  </a:ln>
                  <a:solidFill>
                    <a:sysClr val="windowText" lastClr="000000"/>
                  </a:solidFill>
                  <a:latin typeface="Victorian Modern Cursive" pitchFamily="34" charset="0"/>
                </a:rPr>
                <a:t>so</a:t>
              </a:r>
              <a:endParaRPr lang="en-AU" sz="66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Victorian Modern Cursive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624" y="2411760"/>
              <a:ext cx="2204864" cy="5689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000" dirty="0" smtClean="0"/>
                <a:t>21 to 50</a:t>
              </a:r>
            </a:p>
            <a:p>
              <a:pPr algn="ctr"/>
              <a:r>
                <a:rPr lang="en-AU" dirty="0" smtClean="0">
                  <a:latin typeface="Aharoni" pitchFamily="2" charset="-79"/>
                  <a:cs typeface="Aharoni" pitchFamily="2" charset="-79"/>
                </a:rPr>
                <a:t>GO FISH</a:t>
              </a:r>
              <a:endParaRPr lang="en-AU" sz="4400" b="1" dirty="0">
                <a:latin typeface="Aharoni" pitchFamily="2" charset="-79"/>
                <a:cs typeface="Aharoni" pitchFamily="2" charset="-79"/>
              </a:endParaRPr>
            </a:p>
          </p:txBody>
        </p:sp>
        <p:pic>
          <p:nvPicPr>
            <p:cNvPr id="69" name="Picture 68" descr="C:\Program Files\Microsoft Office\Clipart\standard\stddir1\AN01616_.wmf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3591" y="2267744"/>
              <a:ext cx="515016" cy="86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54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857</Words>
  <Application>Microsoft Office PowerPoint</Application>
  <PresentationFormat>On-screen Show (4:3)</PresentationFormat>
  <Paragraphs>395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Aharoni</vt:lpstr>
      <vt:lpstr>Arial</vt:lpstr>
      <vt:lpstr>Calibri</vt:lpstr>
      <vt:lpstr>electrical</vt:lpstr>
      <vt:lpstr>Victorian Modern Cursive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Orlandi</dc:creator>
  <cp:lastModifiedBy>Lauren Kennedy</cp:lastModifiedBy>
  <cp:revision>8</cp:revision>
  <cp:lastPrinted>2016-08-21T22:53:03Z</cp:lastPrinted>
  <dcterms:created xsi:type="dcterms:W3CDTF">2016-06-27T01:21:13Z</dcterms:created>
  <dcterms:modified xsi:type="dcterms:W3CDTF">2016-08-23T02:18:02Z</dcterms:modified>
</cp:coreProperties>
</file>